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75" d="100"/>
          <a:sy n="75" d="100"/>
        </p:scale>
        <p:origin x="1950" y="9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2014D-0DFC-4C51-A37C-3CBD8F58D5C6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434FD-6856-46F3-8355-7AA7435E8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582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2014D-0DFC-4C51-A37C-3CBD8F58D5C6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434FD-6856-46F3-8355-7AA7435E8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990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2014D-0DFC-4C51-A37C-3CBD8F58D5C6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434FD-6856-46F3-8355-7AA7435E8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827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2014D-0DFC-4C51-A37C-3CBD8F58D5C6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434FD-6856-46F3-8355-7AA7435E8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922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2014D-0DFC-4C51-A37C-3CBD8F58D5C6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434FD-6856-46F3-8355-7AA7435E8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859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2014D-0DFC-4C51-A37C-3CBD8F58D5C6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434FD-6856-46F3-8355-7AA7435E8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339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2014D-0DFC-4C51-A37C-3CBD8F58D5C6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434FD-6856-46F3-8355-7AA7435E8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30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2014D-0DFC-4C51-A37C-3CBD8F58D5C6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434FD-6856-46F3-8355-7AA7435E8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98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2014D-0DFC-4C51-A37C-3CBD8F58D5C6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434FD-6856-46F3-8355-7AA7435E8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785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2014D-0DFC-4C51-A37C-3CBD8F58D5C6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434FD-6856-46F3-8355-7AA7435E8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170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2014D-0DFC-4C51-A37C-3CBD8F58D5C6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434FD-6856-46F3-8355-7AA7435E8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187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2014D-0DFC-4C51-A37C-3CBD8F58D5C6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434FD-6856-46F3-8355-7AA7435E8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974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4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038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" y="0"/>
            <a:ext cx="12177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14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" y="0"/>
            <a:ext cx="12177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04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" y="0"/>
            <a:ext cx="12170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0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" y="0"/>
            <a:ext cx="12177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67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" y="0"/>
            <a:ext cx="12177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11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" y="0"/>
            <a:ext cx="12177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75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" y="0"/>
            <a:ext cx="12177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27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" y="0"/>
            <a:ext cx="12177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51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" y="0"/>
            <a:ext cx="12177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349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" y="0"/>
            <a:ext cx="12177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68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49"/>
            <a:ext cx="12192000" cy="684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650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" y="0"/>
            <a:ext cx="12177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5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" y="0"/>
            <a:ext cx="12177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606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740"/>
            <a:ext cx="12192000" cy="607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02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" y="12700"/>
            <a:ext cx="12177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24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7945"/>
            <a:ext cx="12192000" cy="604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755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" y="0"/>
            <a:ext cx="12177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97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" y="0"/>
            <a:ext cx="12177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42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" y="0"/>
            <a:ext cx="12177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75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" y="0"/>
            <a:ext cx="12188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" y="0"/>
            <a:ext cx="12177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3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Широкоэкранный</PresentationFormat>
  <Paragraphs>0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Xusanbek Suyunov</dc:creator>
  <cp:lastModifiedBy>Xusanbek Suyunov</cp:lastModifiedBy>
  <cp:revision>3</cp:revision>
  <dcterms:created xsi:type="dcterms:W3CDTF">2025-04-06T17:20:13Z</dcterms:created>
  <dcterms:modified xsi:type="dcterms:W3CDTF">2025-04-06T17:26:53Z</dcterms:modified>
</cp:coreProperties>
</file>